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351" r:id="rId3"/>
    <p:sldId id="353" r:id="rId4"/>
    <p:sldId id="352" r:id="rId5"/>
    <p:sldId id="285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BBF37CA4-A39C-4848-93CF-F90D5ED35108}">
          <p14:sldIdLst>
            <p14:sldId id="256"/>
            <p14:sldId id="351"/>
            <p14:sldId id="353"/>
            <p14:sldId id="352"/>
          </p14:sldIdLst>
        </p14:section>
        <p14:section name="제안사 소개" id="{066F544F-85C3-4788-8DE1-2769994DF00C}">
          <p14:sldIdLst>
            <p14:sldId id="2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4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619" userDrawn="1">
          <p15:clr>
            <a:srgbClr val="A4A3A4"/>
          </p15:clr>
        </p15:guide>
        <p15:guide id="5" orient="horz" pos="3997" userDrawn="1">
          <p15:clr>
            <a:srgbClr val="A4A3A4"/>
          </p15:clr>
        </p15:guide>
        <p15:guide id="6" pos="7061" userDrawn="1">
          <p15:clr>
            <a:srgbClr val="A4A3A4"/>
          </p15:clr>
        </p15:guide>
        <p15:guide id="7" orient="horz" pos="822" userDrawn="1">
          <p15:clr>
            <a:srgbClr val="A4A3A4"/>
          </p15:clr>
        </p15:guide>
        <p15:guide id="8" orient="horz" pos="116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yeoni Seok" initials="HS" lastIdx="2" clrIdx="0">
    <p:extLst>
      <p:ext uri="{19B8F6BF-5375-455C-9EA6-DF929625EA0E}">
        <p15:presenceInfo xmlns:p15="http://schemas.microsoft.com/office/powerpoint/2012/main" userId="fdf5ec2aa1c5703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5F9A"/>
    <a:srgbClr val="061A68"/>
    <a:srgbClr val="043763"/>
    <a:srgbClr val="69A3DF"/>
    <a:srgbClr val="90C5FA"/>
    <a:srgbClr val="A2E1FF"/>
    <a:srgbClr val="ADEEFF"/>
    <a:srgbClr val="9FDBFF"/>
    <a:srgbClr val="0C43A5"/>
    <a:srgbClr val="061A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1911" autoAdjust="0"/>
  </p:normalViewPr>
  <p:slideViewPr>
    <p:cSldViewPr snapToGrid="0" showGuides="1">
      <p:cViewPr varScale="1">
        <p:scale>
          <a:sx n="93" d="100"/>
          <a:sy n="93" d="100"/>
        </p:scale>
        <p:origin x="1188" y="96"/>
      </p:cViewPr>
      <p:guideLst>
        <p:guide orient="horz" pos="640"/>
        <p:guide pos="3840"/>
        <p:guide pos="619"/>
        <p:guide orient="horz" pos="3997"/>
        <p:guide pos="7061"/>
        <p:guide orient="horz" pos="822"/>
        <p:guide orient="horz" pos="11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74210B-8FCF-45DB-98C9-526C13EC7492}" type="datetimeFigureOut">
              <a:rPr lang="ko-KR" altLang="en-US" smtClean="0"/>
              <a:t>2025-10-02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53EA15-27E9-4519-B835-7DC8AD2158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9844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3EA15-27E9-4519-B835-7DC8AD215826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3811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3EA15-27E9-4519-B835-7DC8AD21582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6183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3EA15-27E9-4519-B835-7DC8AD21582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8833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32F27B-D1CF-25E4-919A-FDF0FED6FD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47A0BAE-E8A2-4AFB-D7F7-B4214771BF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4229F6F-C8A0-0659-216A-5408C3342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89764-3390-4103-AF7B-D3303C77CB86}" type="datetimeFigureOut">
              <a:rPr lang="ko-KR" altLang="en-US" smtClean="0"/>
              <a:t>2025-10-02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64E3639-0293-F945-6592-A2FCCA6E6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795CF5F-AAAC-82ED-F57E-2090A5BB3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FA7A9-631F-4EA4-B49C-BFC31D6671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6581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40D9E22-09F4-FA3D-89A7-60EC34810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84154A0-5CEC-2630-9DDA-0D2D84748A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43665CF-CCA2-2B26-7B00-FBA3F3396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89764-3390-4103-AF7B-D3303C77CB86}" type="datetimeFigureOut">
              <a:rPr lang="ko-KR" altLang="en-US" smtClean="0"/>
              <a:t>2025-10-02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F561B3E-6504-73D7-F3E7-E04043101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8C57831-DBF1-FB97-BC57-1F3AF3714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FA7A9-631F-4EA4-B49C-BFC31D6671A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F2CE11EB-7F1E-DF8E-8CAC-A3C3DC2BE2A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718887" y="6571115"/>
            <a:ext cx="754226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spAutoFit/>
          </a:bodyPr>
          <a:lstStyle/>
          <a:p>
            <a:pPr lvl="0" algn="ctr"/>
            <a:fld id="{EF4B48F7-CFCE-4F5D-B005-5442B4CCF88F}" type="slidenum">
              <a:rPr lang="en-US" altLang="ko-KR" sz="100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pPr lvl="0" algn="ctr"/>
              <a:t>‹#›</a:t>
            </a:fld>
            <a:endParaRPr lang="en-US" altLang="ko-KR" sz="100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24685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3CB8147-A9A9-C729-0980-042A49035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D22F395-6411-46A3-79CF-3099BA150A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F5AEEF5-68FE-C3CE-6605-D74B384DC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89764-3390-4103-AF7B-D3303C77CB86}" type="datetimeFigureOut">
              <a:rPr lang="ko-KR" altLang="en-US" smtClean="0"/>
              <a:t>2025-10-02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E8C3511-316F-081B-4CC8-EFC22BB05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CAC4086-F608-CED2-7591-60882589D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FA7A9-631F-4EA4-B49C-BFC31D6671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0475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77E676C-48AF-4039-9648-04F051E1F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9BCDB51-3BCB-032B-932D-EDBECFE016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2BCCD22-7DF4-EB0A-9D23-06DF965E0D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A7FC384-5CC8-CE2C-7759-A7539C5A6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89764-3390-4103-AF7B-D3303C77CB86}" type="datetimeFigureOut">
              <a:rPr lang="ko-KR" altLang="en-US" smtClean="0"/>
              <a:t>2025-10-02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2C2FEB5-32A0-FDD5-AFA2-2627B8827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7E9ADC0-6F68-61EA-979A-EEAC7AEC9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FA7A9-631F-4EA4-B49C-BFC31D6671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3205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B321B01-06FB-1CB9-7C48-71ACF703A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55A128D-E917-910C-6250-CF815F5C27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74575AB-C259-BD7B-E2CD-9FB7D8F836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EBF1BE81-C593-FE19-1DFC-A3AD5FF6A1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19C0AA2-AE7B-6ACB-4FD5-26C334EA19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061A0DA-E44A-E3C7-79CD-3AA1651B6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89764-3390-4103-AF7B-D3303C77CB86}" type="datetimeFigureOut">
              <a:rPr lang="ko-KR" altLang="en-US" smtClean="0"/>
              <a:t>2025-10-02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5240D34-1217-701A-C3C7-324D3DE30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F08C5FC4-3A61-4345-493C-C4EC27BD7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FA7A9-631F-4EA4-B49C-BFC31D6671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4588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F2BDB0-320D-2D9F-F467-9622E7B67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2089B0C-4E09-8150-423F-C39403691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89764-3390-4103-AF7B-D3303C77CB86}" type="datetimeFigureOut">
              <a:rPr lang="ko-KR" altLang="en-US" smtClean="0"/>
              <a:t>2025-10-02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E57A589-021A-E8A8-EAF9-6BF176B3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D4EAD90-4AD6-728F-204E-9C1255CF8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FA7A9-631F-4EA4-B49C-BFC31D6671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7715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EDC70CC-364B-D2DE-896F-3C9D6453A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89764-3390-4103-AF7B-D3303C77CB86}" type="datetimeFigureOut">
              <a:rPr lang="ko-KR" altLang="en-US" smtClean="0"/>
              <a:t>2025-10-02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856705F-28BD-9FF9-B771-353D607D4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808DA88-A3C7-3A14-25F0-E919721FB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FA7A9-631F-4EA4-B49C-BFC31D6671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3879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4F8852-C58E-F771-161B-859754B4B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2294DEA-F4AF-A974-DA17-DB32CB444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CC8AD24-970D-2B62-CF16-77DC3EF6AA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7D1837B-AB7B-4DF7-7225-8101E4DD9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89764-3390-4103-AF7B-D3303C77CB86}" type="datetimeFigureOut">
              <a:rPr lang="ko-KR" altLang="en-US" smtClean="0"/>
              <a:t>2025-10-02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DA99FE1-5EA0-559A-92DD-4ED0E28EF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98C7CB0-607A-AA37-D4EC-9A333A00D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FA7A9-631F-4EA4-B49C-BFC31D6671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4227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9EADB3C-FB75-FC5F-D1D2-188934791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D54A0E8-3F09-2103-C9AE-22FD55D8E6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39E2074-108E-4A25-365A-2B41C8839E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526EC3E-28CA-2601-6B93-647020771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89764-3390-4103-AF7B-D3303C77CB86}" type="datetimeFigureOut">
              <a:rPr lang="ko-KR" altLang="en-US" smtClean="0"/>
              <a:t>2025-10-02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55B77FA-3958-E63B-E6F0-6402EE29E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A684738-AA8E-8848-AFC8-562892660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FA7A9-631F-4EA4-B49C-BFC31D6671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1345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59DD50A-DBFB-DB38-F574-D8083BA4F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BA77085-B38C-B808-384A-6EDB61B66C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C0B5831-06DA-69EE-65BD-D19F7944B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89764-3390-4103-AF7B-D3303C77CB86}" type="datetimeFigureOut">
              <a:rPr lang="ko-KR" altLang="en-US" smtClean="0"/>
              <a:t>2025-10-02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13E45CA-6253-32FD-6B2A-96ADB02FD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B0B51F7-5FCF-5526-C209-76E6C0338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FA7A9-631F-4EA4-B49C-BFC31D6671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5026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C6CB058-6F41-401E-A59E-D383E9B5CB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A043470-5471-1515-5293-98544DD570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FBF21DE-D6C0-2877-4A6A-FE8817404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89764-3390-4103-AF7B-D3303C77CB86}" type="datetimeFigureOut">
              <a:rPr lang="ko-KR" altLang="en-US" smtClean="0"/>
              <a:t>2025-10-02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9D136C4-6E30-25CD-95FE-E39BF7829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3B8AFFC-176E-8BC6-950A-FAC313318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FA7A9-631F-4EA4-B49C-BFC31D6671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9975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1ACE431-FE75-E3D1-3AB4-F21BA3B43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EDFD6B0-EE70-92F9-E4FB-3BD5069751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01208A6-6D9F-2D80-6A12-489FA7206E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889764-3390-4103-AF7B-D3303C77CB86}" type="datetimeFigureOut">
              <a:rPr lang="ko-KR" altLang="en-US" smtClean="0"/>
              <a:t>2025-10-02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619E926-2CF7-1EDD-7F5B-C4EF7EFD0F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0360C81-BC3A-BDE9-3067-EA2B45185E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4FA7A9-631F-4EA4-B49C-BFC31D6671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9073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>
            <a:extLst>
              <a:ext uri="{FF2B5EF4-FFF2-40B4-BE49-F238E27FC236}">
                <a16:creationId xmlns:a16="http://schemas.microsoft.com/office/drawing/2014/main" id="{BAB26D0F-297C-9739-7370-7C1A0E7162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1000">
                <a:srgbClr val="659FDC"/>
              </a:gs>
              <a:gs pos="25000">
                <a:srgbClr val="0A348F"/>
              </a:gs>
              <a:gs pos="6000">
                <a:srgbClr val="043763"/>
              </a:gs>
              <a:gs pos="46000">
                <a:srgbClr val="0C43A5"/>
              </a:gs>
              <a:gs pos="100000">
                <a:srgbClr val="A2E1FF"/>
              </a:gs>
              <a:gs pos="91000">
                <a:srgbClr val="9FDB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68CDF541-B208-27C5-0D30-486AECBDB0E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43" y="338361"/>
            <a:ext cx="1198039" cy="275560"/>
          </a:xfrm>
          <a:prstGeom prst="rect">
            <a:avLst/>
          </a:prstGeom>
        </p:spPr>
      </p:pic>
      <p:sp>
        <p:nvSpPr>
          <p:cNvPr id="3" name="제목 1">
            <a:extLst>
              <a:ext uri="{FF2B5EF4-FFF2-40B4-BE49-F238E27FC236}">
                <a16:creationId xmlns:a16="http://schemas.microsoft.com/office/drawing/2014/main" id="{0F46C744-07C3-1A89-F63A-941B9DB408C2}"/>
              </a:ext>
            </a:extLst>
          </p:cNvPr>
          <p:cNvSpPr txBox="1">
            <a:spLocks/>
          </p:cNvSpPr>
          <p:nvPr/>
        </p:nvSpPr>
        <p:spPr>
          <a:xfrm>
            <a:off x="910743" y="3170671"/>
            <a:ext cx="3364781" cy="3466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Noto Sans KR SemiBold" panose="020B0200000000000000" pitchFamily="50" charset="-127"/>
                <a:ea typeface="Noto Sans KR SemiBold" panose="020B0200000000000000" pitchFamily="50" charset="-127"/>
                <a:cs typeface="+mj-cs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ko-KR" altLang="en-US" sz="1400" b="1" dirty="0">
                <a:solidFill>
                  <a:schemeClr val="bg1"/>
                </a:solidFill>
                <a:latin typeface="+mn-ea"/>
                <a:ea typeface="+mn-ea"/>
                <a:cs typeface="조선일보명조" panose="02030304000000000000" pitchFamily="18" charset="-127"/>
              </a:rPr>
              <a:t>커넥트밸류㈜  </a:t>
            </a:r>
            <a:r>
              <a:rPr lang="ko-KR" altLang="en-US" sz="1400" b="1" baseline="38000" dirty="0">
                <a:solidFill>
                  <a:schemeClr val="bg1"/>
                </a:solidFill>
                <a:latin typeface="+mn-ea"/>
                <a:ea typeface="+mn-ea"/>
                <a:cs typeface="조선일보명조" panose="02030304000000000000" pitchFamily="18" charset="-127"/>
              </a:rPr>
              <a:t>에듀테크 </a:t>
            </a:r>
            <a:r>
              <a:rPr lang="en-US" altLang="ko-KR" sz="1400" b="1" baseline="38000" dirty="0">
                <a:solidFill>
                  <a:schemeClr val="bg1"/>
                </a:solidFill>
                <a:latin typeface="+mn-ea"/>
                <a:ea typeface="+mn-ea"/>
                <a:cs typeface="조선일보명조" panose="02030304000000000000" pitchFamily="18" charset="-127"/>
              </a:rPr>
              <a:t>HRD</a:t>
            </a:r>
            <a:r>
              <a:rPr lang="ko-KR" altLang="en-US" sz="1400" b="1" baseline="38000" dirty="0">
                <a:solidFill>
                  <a:schemeClr val="bg1"/>
                </a:solidFill>
                <a:latin typeface="+mn-ea"/>
                <a:ea typeface="+mn-ea"/>
                <a:cs typeface="조선일보명조" panose="02030304000000000000" pitchFamily="18" charset="-127"/>
              </a:rPr>
              <a:t>의 새로운 가치 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60A42E83-0B89-DC2A-4752-590C6009426C}"/>
              </a:ext>
            </a:extLst>
          </p:cNvPr>
          <p:cNvSpPr/>
          <p:nvPr/>
        </p:nvSpPr>
        <p:spPr>
          <a:xfrm flipH="1">
            <a:off x="996468" y="2970646"/>
            <a:ext cx="3789362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ea typeface="맑은 고딕" panose="020B0503020000020004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7071C4-43EB-BC98-DEF9-E02F385A7FB5}"/>
              </a:ext>
            </a:extLst>
          </p:cNvPr>
          <p:cNvSpPr txBox="1"/>
          <p:nvPr/>
        </p:nvSpPr>
        <p:spPr>
          <a:xfrm>
            <a:off x="910743" y="2267007"/>
            <a:ext cx="6743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1"/>
                </a:solidFill>
                <a:latin typeface="+mj-ea"/>
                <a:ea typeface="+mj-ea"/>
              </a:rPr>
              <a:t>교육 프로그램 제안서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53527503-AA0E-F070-4823-33E50724A307}"/>
              </a:ext>
            </a:extLst>
          </p:cNvPr>
          <p:cNvSpPr/>
          <p:nvPr/>
        </p:nvSpPr>
        <p:spPr>
          <a:xfrm flipH="1">
            <a:off x="996468" y="2970646"/>
            <a:ext cx="1716252" cy="45719"/>
          </a:xfrm>
          <a:prstGeom prst="rect">
            <a:avLst/>
          </a:prstGeom>
          <a:solidFill>
            <a:srgbClr val="90C5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1826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표 2">
            <a:extLst>
              <a:ext uri="{FF2B5EF4-FFF2-40B4-BE49-F238E27FC236}">
                <a16:creationId xmlns:a16="http://schemas.microsoft.com/office/drawing/2014/main" id="{B663C3D5-F103-519A-F10E-A7477AB30D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6695845"/>
              </p:ext>
            </p:extLst>
          </p:nvPr>
        </p:nvGraphicFramePr>
        <p:xfrm>
          <a:off x="1000678" y="1857374"/>
          <a:ext cx="10208660" cy="44878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4221">
                  <a:extLst>
                    <a:ext uri="{9D8B030D-6E8A-4147-A177-3AD203B41FA5}">
                      <a16:colId xmlns:a16="http://schemas.microsoft.com/office/drawing/2014/main" val="335775483"/>
                    </a:ext>
                  </a:extLst>
                </a:gridCol>
                <a:gridCol w="6942359">
                  <a:extLst>
                    <a:ext uri="{9D8B030D-6E8A-4147-A177-3AD203B41FA5}">
                      <a16:colId xmlns:a16="http://schemas.microsoft.com/office/drawing/2014/main" val="2962104995"/>
                    </a:ext>
                  </a:extLst>
                </a:gridCol>
                <a:gridCol w="771040">
                  <a:extLst>
                    <a:ext uri="{9D8B030D-6E8A-4147-A177-3AD203B41FA5}">
                      <a16:colId xmlns:a16="http://schemas.microsoft.com/office/drawing/2014/main" val="1313765769"/>
                    </a:ext>
                  </a:extLst>
                </a:gridCol>
                <a:gridCol w="771040">
                  <a:extLst>
                    <a:ext uri="{9D8B030D-6E8A-4147-A177-3AD203B41FA5}">
                      <a16:colId xmlns:a16="http://schemas.microsoft.com/office/drawing/2014/main" val="2357164191"/>
                    </a:ext>
                  </a:extLst>
                </a:gridCol>
              </a:tblGrid>
              <a:tr h="4281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Pretendard Light" panose="02000403000000020004" pitchFamily="50" charset="-127"/>
                        </a:rPr>
                        <a:t>모듈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376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Pretendard Light" panose="02000403000000020004" pitchFamily="50" charset="-127"/>
                        </a:rPr>
                        <a:t>상세 학습 내용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376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Pretendard Light" panose="02000403000000020004" pitchFamily="50" charset="-127"/>
                        </a:rPr>
                        <a:t>방식</a:t>
                      </a:r>
                      <a:endParaRPr lang="en-US" altLang="ko-KR" sz="1400" b="1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Pretendard Light" panose="020004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376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Pretendard Light" panose="02000403000000020004" pitchFamily="50" charset="-127"/>
                        </a:rPr>
                        <a:t>시간</a:t>
                      </a:r>
                      <a:endParaRPr lang="en-US" altLang="ko-KR" sz="1400" b="1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Pretendard Light" panose="020004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37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845729"/>
                  </a:ext>
                </a:extLst>
              </a:tr>
              <a:tr h="13532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i="0" u="none" strike="noStrike" kern="1200" cap="none" spc="0" dirty="0" err="1">
                          <a:ln w="9525">
                            <a:solidFill>
                              <a:srgbClr val="00A4F6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모듈명</a:t>
                      </a:r>
                      <a:r>
                        <a:rPr lang="en-US" altLang="ko-KR" sz="1300" b="0" i="0" u="none" strike="noStrike" kern="1200" cap="none" spc="0" dirty="0">
                          <a:ln w="9525">
                            <a:solidFill>
                              <a:srgbClr val="00A4F6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3763">
                        <a:alpha val="1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[</a:t>
                      </a:r>
                      <a:r>
                        <a:rPr lang="ko-KR" altLang="en-US" sz="1200" b="0" i="0" kern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활동</a:t>
                      </a:r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] </a:t>
                      </a:r>
                      <a:r>
                        <a:rPr lang="ko-KR" altLang="en-US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텍스트 입력해주세요</a:t>
                      </a:r>
                      <a:endParaRPr lang="en-US" altLang="ko-KR" sz="1200" b="0" i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Pretendard Medium" panose="02000603000000020004" pitchFamily="2" charset="-127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[</a:t>
                      </a:r>
                      <a:r>
                        <a:rPr lang="ko-KR" altLang="en-US" sz="1200" b="0" i="0" kern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사례</a:t>
                      </a:r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] </a:t>
                      </a:r>
                      <a:r>
                        <a:rPr lang="ko-KR" altLang="en-US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텍스트 입력해주세요</a:t>
                      </a:r>
                      <a:endParaRPr lang="en-US" altLang="ko-KR" sz="1200" b="0" i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Pretendard Medium" panose="02000603000000020004" pitchFamily="2" charset="-127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[</a:t>
                      </a:r>
                      <a:r>
                        <a:rPr lang="ko-KR" altLang="en-US" sz="1200" b="0" i="0" kern="1200" dirty="0">
                          <a:solidFill>
                            <a:srgbClr val="215F9A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강의</a:t>
                      </a:r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] </a:t>
                      </a:r>
                      <a:r>
                        <a:rPr lang="ko-KR" altLang="en-US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텍스트 입력해주세요</a:t>
                      </a:r>
                      <a:endParaRPr lang="en-US" altLang="ko-KR" sz="1200" b="0" i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Pretendard Medium" panose="02000603000000020004" pitchFamily="2" charset="-127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[</a:t>
                      </a:r>
                      <a:r>
                        <a:rPr lang="ko-KR" altLang="en-US" sz="1200" b="0" i="0" kern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게임</a:t>
                      </a:r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] </a:t>
                      </a:r>
                      <a:r>
                        <a:rPr lang="ko-KR" altLang="en-US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텍스트 입력해주세요</a:t>
                      </a:r>
                      <a:endParaRPr lang="en-US" altLang="ko-KR" sz="1200" b="0" i="0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Pretendard Medium" panose="02000603000000020004" pitchFamily="2" charset="-127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b="0" i="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[</a:t>
                      </a:r>
                      <a:r>
                        <a:rPr lang="ko-KR" altLang="en-US" sz="1200" b="0" i="0" kern="1200" baseline="0" dirty="0">
                          <a:solidFill>
                            <a:srgbClr val="215F9A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토론</a:t>
                      </a:r>
                      <a:r>
                        <a:rPr lang="en-US" altLang="ko-KR" sz="1200" b="0" i="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]</a:t>
                      </a:r>
                      <a:r>
                        <a:rPr lang="ko-KR" altLang="en-US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 텍스트 입력해주세요</a:t>
                      </a:r>
                      <a:endParaRPr lang="en-US" altLang="ko-KR" sz="1200" b="0" i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Pretendard Medium" panose="02000603000000020004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강의</a:t>
                      </a:r>
                      <a:endParaRPr lang="en-US" altLang="ko-KR" sz="1200" b="0" i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Pretendard Medium" panose="02000603000000020004" pitchFamily="2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게임</a:t>
                      </a:r>
                      <a:endParaRPr lang="en-US" altLang="ko-KR" sz="1200" b="0" i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Pretendard Medium" panose="02000603000000020004" pitchFamily="2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사례</a:t>
                      </a:r>
                      <a:endParaRPr lang="en-US" altLang="ko-KR" sz="1200" b="0" i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Pretendard Medium" panose="02000603000000020004" pitchFamily="2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활동</a:t>
                      </a:r>
                      <a:endParaRPr lang="en-US" altLang="ko-KR" sz="1200" b="0" i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Pretendard Medium" panose="02000603000000020004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0H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0728239"/>
                  </a:ext>
                </a:extLst>
              </a:tr>
              <a:tr h="13532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i="0" u="none" strike="noStrike" kern="1200" cap="none" spc="0" dirty="0" err="1">
                          <a:ln w="9525">
                            <a:solidFill>
                              <a:srgbClr val="00A4F6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모듈명</a:t>
                      </a:r>
                      <a:r>
                        <a:rPr lang="en-US" altLang="ko-KR" sz="1300" b="0" i="0" u="none" strike="noStrike" kern="1200" cap="none" spc="0" dirty="0">
                          <a:ln w="9525">
                            <a:solidFill>
                              <a:srgbClr val="00A4F6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3763">
                        <a:alpha val="1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[</a:t>
                      </a:r>
                      <a:r>
                        <a:rPr lang="ko-KR" altLang="en-US" sz="1200" b="0" i="0" kern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활동</a:t>
                      </a:r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] </a:t>
                      </a:r>
                      <a:r>
                        <a:rPr lang="ko-KR" altLang="en-US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텍스트 입력해주세요</a:t>
                      </a:r>
                      <a:endParaRPr lang="en-US" altLang="ko-KR" sz="1200" b="0" i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Pretendard Medium" panose="02000603000000020004" pitchFamily="2" charset="-127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[</a:t>
                      </a:r>
                      <a:r>
                        <a:rPr lang="ko-KR" altLang="en-US" sz="1200" b="0" i="0" kern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사례</a:t>
                      </a:r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] </a:t>
                      </a:r>
                      <a:r>
                        <a:rPr lang="ko-KR" altLang="en-US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텍스트 입력해주세요</a:t>
                      </a:r>
                      <a:endParaRPr lang="en-US" altLang="ko-KR" sz="1200" b="0" i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Pretendard Medium" panose="02000603000000020004" pitchFamily="2" charset="-127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[</a:t>
                      </a:r>
                      <a:r>
                        <a:rPr lang="ko-KR" altLang="en-US" sz="1200" b="0" i="0" kern="1200" dirty="0">
                          <a:solidFill>
                            <a:srgbClr val="215F9A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강의</a:t>
                      </a:r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] </a:t>
                      </a:r>
                      <a:r>
                        <a:rPr lang="ko-KR" altLang="en-US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텍스트 입력해주세요</a:t>
                      </a:r>
                      <a:endParaRPr lang="en-US" altLang="ko-KR" sz="1200" b="0" i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Pretendard Medium" panose="02000603000000020004" pitchFamily="2" charset="-127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[</a:t>
                      </a:r>
                      <a:r>
                        <a:rPr lang="ko-KR" altLang="en-US" sz="1200" b="0" i="0" kern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게임</a:t>
                      </a:r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] </a:t>
                      </a:r>
                      <a:r>
                        <a:rPr lang="ko-KR" altLang="en-US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텍스트 입력해주세요</a:t>
                      </a:r>
                      <a:endParaRPr lang="en-US" altLang="ko-KR" sz="1200" b="0" i="0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Pretendard Medium" panose="02000603000000020004" pitchFamily="2" charset="-127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b="0" i="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[</a:t>
                      </a:r>
                      <a:r>
                        <a:rPr lang="ko-KR" altLang="en-US" sz="1200" b="0" i="0" kern="1200" baseline="0" dirty="0">
                          <a:solidFill>
                            <a:srgbClr val="215F9A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토론</a:t>
                      </a:r>
                      <a:r>
                        <a:rPr lang="en-US" altLang="ko-KR" sz="1200" b="0" i="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]</a:t>
                      </a:r>
                      <a:r>
                        <a:rPr lang="ko-KR" altLang="en-US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 텍스트 입력해주세요</a:t>
                      </a:r>
                      <a:endParaRPr lang="en-US" altLang="ko-KR" sz="1200" b="0" i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Pretendard Medium" panose="02000603000000020004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433023"/>
                  </a:ext>
                </a:extLst>
              </a:tr>
              <a:tr h="13532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i="0" u="none" strike="noStrike" kern="1200" cap="none" spc="0" dirty="0" err="1">
                          <a:ln w="9525">
                            <a:solidFill>
                              <a:srgbClr val="00A4F6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모듈명</a:t>
                      </a:r>
                      <a:r>
                        <a:rPr lang="en-US" altLang="ko-KR" sz="1300" b="0" i="0" u="none" strike="noStrike" kern="1200" cap="none" spc="0" dirty="0">
                          <a:ln w="9525">
                            <a:solidFill>
                              <a:srgbClr val="00A4F6">
                                <a:shade val="50000"/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3763">
                        <a:alpha val="1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[</a:t>
                      </a:r>
                      <a:r>
                        <a:rPr lang="ko-KR" altLang="en-US" sz="1200" b="0" i="0" kern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활동</a:t>
                      </a:r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] </a:t>
                      </a:r>
                      <a:r>
                        <a:rPr lang="ko-KR" altLang="en-US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텍스트 입력해주세요</a:t>
                      </a:r>
                      <a:endParaRPr lang="en-US" altLang="ko-KR" sz="1200" b="0" i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Pretendard Medium" panose="02000603000000020004" pitchFamily="2" charset="-127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[</a:t>
                      </a:r>
                      <a:r>
                        <a:rPr lang="ko-KR" altLang="en-US" sz="1200" b="0" i="0" kern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사례</a:t>
                      </a:r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] </a:t>
                      </a:r>
                      <a:r>
                        <a:rPr lang="ko-KR" altLang="en-US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텍스트 입력해주세요</a:t>
                      </a:r>
                      <a:endParaRPr lang="en-US" altLang="ko-KR" sz="1200" b="0" i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Pretendard Medium" panose="02000603000000020004" pitchFamily="2" charset="-127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[</a:t>
                      </a:r>
                      <a:r>
                        <a:rPr lang="ko-KR" altLang="en-US" sz="1200" b="0" i="0" kern="1200" dirty="0">
                          <a:solidFill>
                            <a:srgbClr val="215F9A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강의</a:t>
                      </a:r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] </a:t>
                      </a:r>
                      <a:r>
                        <a:rPr lang="ko-KR" altLang="en-US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텍스트 입력해주세요</a:t>
                      </a:r>
                      <a:endParaRPr lang="en-US" altLang="ko-KR" sz="1200" b="0" i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Pretendard Medium" panose="02000603000000020004" pitchFamily="2" charset="-127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[</a:t>
                      </a:r>
                      <a:r>
                        <a:rPr lang="ko-KR" altLang="en-US" sz="1200" b="0" i="0" kern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게임</a:t>
                      </a:r>
                      <a:r>
                        <a:rPr lang="en-US" altLang="ko-KR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] </a:t>
                      </a:r>
                      <a:r>
                        <a:rPr lang="ko-KR" altLang="en-US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텍스트 입력해주세요</a:t>
                      </a:r>
                      <a:endParaRPr lang="en-US" altLang="ko-KR" sz="1200" b="0" i="0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Pretendard Medium" panose="02000603000000020004" pitchFamily="2" charset="-127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b="0" i="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[</a:t>
                      </a:r>
                      <a:r>
                        <a:rPr lang="ko-KR" altLang="en-US" sz="1200" b="0" i="0" kern="1200" baseline="0" dirty="0">
                          <a:solidFill>
                            <a:srgbClr val="215F9A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토론</a:t>
                      </a:r>
                      <a:r>
                        <a:rPr lang="en-US" altLang="ko-KR" sz="1200" b="0" i="0" kern="12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]</a:t>
                      </a:r>
                      <a:r>
                        <a:rPr lang="ko-KR" altLang="en-US" sz="1200" b="0" i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Pretendard Medium" panose="02000603000000020004" pitchFamily="2" charset="-127"/>
                        </a:rPr>
                        <a:t> 텍스트 입력해주세요</a:t>
                      </a:r>
                      <a:endParaRPr lang="en-US" altLang="ko-KR" sz="1200" b="0" i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Pretendard Medium" panose="02000603000000020004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anose="020B0604020202020204" pitchFamily="34" charset="0"/>
                        <a:buNone/>
                      </a:pPr>
                      <a:endParaRPr lang="ko-KR" altLang="en-US" sz="1100" b="0" kern="1200" dirty="0">
                        <a:solidFill>
                          <a:schemeClr val="tx1"/>
                        </a:solidFill>
                        <a:latin typeface="a고딕13" panose="02020600000000000000" pitchFamily="18" charset="-127"/>
                        <a:ea typeface="a고딕13" panose="02020600000000000000" pitchFamily="18" charset="-127"/>
                        <a:cs typeface="Pretendard Light" panose="02000403000000020004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anose="020B0604020202020204" pitchFamily="34" charset="0"/>
                        <a:buNone/>
                      </a:pPr>
                      <a:endParaRPr lang="ko-KR" altLang="en-US" sz="1100" b="0" kern="1200" dirty="0">
                        <a:solidFill>
                          <a:schemeClr val="tx1"/>
                        </a:solidFill>
                        <a:latin typeface="a고딕13" panose="02020600000000000000" pitchFamily="18" charset="-127"/>
                        <a:ea typeface="a고딕13" panose="02020600000000000000" pitchFamily="18" charset="-127"/>
                        <a:cs typeface="Pretendard Light" panose="0200040300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4166564"/>
                  </a:ext>
                </a:extLst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2739273" y="1322070"/>
            <a:ext cx="87716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fontAlgn="ctr">
              <a:buFont typeface="Arial" panose="020B0604020202020204" pitchFamily="34" charset="0"/>
              <a:buChar char="•"/>
              <a:defRPr/>
            </a:pPr>
            <a:r>
              <a:rPr lang="ko-KR" altLang="en-US" sz="1200" dirty="0">
                <a:ln w="6350"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anose="05000000000000000000" pitchFamily="2" charset="2"/>
              </a:rPr>
              <a:t>작성 부탁드립니다</a:t>
            </a:r>
            <a:r>
              <a:rPr lang="en-US" altLang="ko-KR" sz="1200" dirty="0">
                <a:ln w="6350"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anose="05000000000000000000" pitchFamily="2" charset="2"/>
              </a:rPr>
              <a:t>.</a:t>
            </a:r>
          </a:p>
          <a:p>
            <a:pPr marL="285750" lvl="0" indent="-285750" fontAlgn="ctr">
              <a:buFont typeface="Arial" panose="020B0604020202020204" pitchFamily="34" charset="0"/>
              <a:buChar char="•"/>
              <a:defRPr/>
            </a:pPr>
            <a:r>
              <a:rPr lang="ko-KR" altLang="en-US" sz="1200" dirty="0">
                <a:ln w="6350"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anose="05000000000000000000" pitchFamily="2" charset="2"/>
              </a:rPr>
              <a:t>작성 부탁드립니다</a:t>
            </a:r>
            <a:r>
              <a:rPr lang="en-US" altLang="ko-KR" sz="1200" dirty="0">
                <a:ln w="6350"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anose="05000000000000000000" pitchFamily="2" charset="2"/>
              </a:rPr>
              <a:t>.</a:t>
            </a:r>
            <a:endParaRPr lang="en-US" altLang="ko-KR" sz="1200" dirty="0">
              <a:ln w="6350"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A1BE28C-8B3F-2DED-48F4-B87D6706FDB9}"/>
              </a:ext>
            </a:extLst>
          </p:cNvPr>
          <p:cNvSpPr/>
          <p:nvPr/>
        </p:nvSpPr>
        <p:spPr>
          <a:xfrm>
            <a:off x="991153" y="1314453"/>
            <a:ext cx="1748120" cy="48577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b="1" dirty="0">
                <a:latin typeface="+mn-ea"/>
                <a:cs typeface="KoPubWorld돋움체 Medium" panose="00000600000000000000" pitchFamily="2" charset="-127"/>
              </a:rPr>
              <a:t>교육 목표 및 특징 </a:t>
            </a:r>
            <a:r>
              <a:rPr lang="en-US" altLang="ko-KR" sz="1300" b="1" dirty="0">
                <a:latin typeface="+mn-ea"/>
                <a:cs typeface="KoPubWorld돋움체 Medium" panose="00000600000000000000" pitchFamily="2" charset="-127"/>
              </a:rPr>
              <a:t> 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D7EA22F-85E0-1B24-0F66-6225FF8571A0}"/>
              </a:ext>
            </a:extLst>
          </p:cNvPr>
          <p:cNvSpPr/>
          <p:nvPr/>
        </p:nvSpPr>
        <p:spPr>
          <a:xfrm>
            <a:off x="439076" y="529108"/>
            <a:ext cx="6940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800" b="0" i="0" dirty="0">
                <a:solidFill>
                  <a:schemeClr val="bg1"/>
                </a:solidFill>
                <a:effectLst/>
                <a:latin typeface="Min Sans ExtraBold" pitchFamily="50" charset="-127"/>
                <a:ea typeface="Min Sans ExtraBold" pitchFamily="50" charset="-127"/>
                <a:cs typeface="Pretendard ExtraBold" panose="02000903000000020004" pitchFamily="50" charset="-127"/>
              </a:rPr>
              <a:t>1</a:t>
            </a:r>
            <a:endParaRPr lang="ko-KR" altLang="en-US" sz="2800" dirty="0">
              <a:solidFill>
                <a:schemeClr val="bg1"/>
              </a:solidFill>
              <a:latin typeface="Min Sans ExtraBold" pitchFamily="50" charset="-127"/>
              <a:ea typeface="Min Sans ExtraBold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5" name="자유형 5">
            <a:extLst>
              <a:ext uri="{FF2B5EF4-FFF2-40B4-BE49-F238E27FC236}">
                <a16:creationId xmlns:a16="http://schemas.microsoft.com/office/drawing/2014/main" id="{76E2DF79-65E6-4FE0-4498-073B0FA5F206}"/>
              </a:ext>
            </a:extLst>
          </p:cNvPr>
          <p:cNvSpPr/>
          <p:nvPr/>
        </p:nvSpPr>
        <p:spPr>
          <a:xfrm>
            <a:off x="523875" y="1"/>
            <a:ext cx="495300" cy="993653"/>
          </a:xfrm>
          <a:custGeom>
            <a:avLst/>
            <a:gdLst>
              <a:gd name="connsiteX0" fmla="*/ 0 w 495300"/>
              <a:gd name="connsiteY0" fmla="*/ 0 h 1438275"/>
              <a:gd name="connsiteX1" fmla="*/ 495300 w 495300"/>
              <a:gd name="connsiteY1" fmla="*/ 0 h 1438275"/>
              <a:gd name="connsiteX2" fmla="*/ 495300 w 495300"/>
              <a:gd name="connsiteY2" fmla="*/ 1374773 h 1438275"/>
              <a:gd name="connsiteX3" fmla="*/ 431798 w 495300"/>
              <a:gd name="connsiteY3" fmla="*/ 1438275 h 1438275"/>
              <a:gd name="connsiteX4" fmla="*/ 63502 w 495300"/>
              <a:gd name="connsiteY4" fmla="*/ 1438275 h 1438275"/>
              <a:gd name="connsiteX5" fmla="*/ 0 w 495300"/>
              <a:gd name="connsiteY5" fmla="*/ 1374773 h 143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5300" h="1438275">
                <a:moveTo>
                  <a:pt x="0" y="0"/>
                </a:moveTo>
                <a:lnTo>
                  <a:pt x="495300" y="0"/>
                </a:lnTo>
                <a:lnTo>
                  <a:pt x="495300" y="1374773"/>
                </a:lnTo>
                <a:cubicBezTo>
                  <a:pt x="495300" y="1409844"/>
                  <a:pt x="466869" y="1438275"/>
                  <a:pt x="431798" y="1438275"/>
                </a:cubicBezTo>
                <a:lnTo>
                  <a:pt x="63502" y="1438275"/>
                </a:lnTo>
                <a:cubicBezTo>
                  <a:pt x="28431" y="1438275"/>
                  <a:pt x="0" y="1409844"/>
                  <a:pt x="0" y="1374773"/>
                </a:cubicBezTo>
                <a:close/>
              </a:path>
            </a:pathLst>
          </a:custGeom>
          <a:solidFill>
            <a:srgbClr val="0437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CA261F1-3DAA-5052-0B6C-A4AE0031EE24}"/>
              </a:ext>
            </a:extLst>
          </p:cNvPr>
          <p:cNvSpPr/>
          <p:nvPr/>
        </p:nvSpPr>
        <p:spPr>
          <a:xfrm>
            <a:off x="439076" y="529108"/>
            <a:ext cx="6940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800" b="1" i="0" dirty="0">
                <a:solidFill>
                  <a:schemeClr val="bg1"/>
                </a:solidFill>
                <a:effectLst/>
                <a:latin typeface="+mn-ea"/>
                <a:cs typeface="Pretendard ExtraBold" panose="02000903000000020004" pitchFamily="50" charset="-127"/>
              </a:rPr>
              <a:t>1</a:t>
            </a:r>
            <a:endParaRPr lang="ko-KR" altLang="en-US" sz="2800" b="1" dirty="0">
              <a:solidFill>
                <a:schemeClr val="bg1"/>
              </a:solidFill>
              <a:latin typeface="+mn-ea"/>
              <a:cs typeface="Pretendard ExtraBold" panose="02000903000000020004" pitchFamily="50" charset="-127"/>
            </a:endParaRP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21A6764A-0ABC-9D07-3CB3-EAC510B21859}"/>
              </a:ext>
            </a:extLst>
          </p:cNvPr>
          <p:cNvCxnSpPr/>
          <p:nvPr/>
        </p:nvCxnSpPr>
        <p:spPr>
          <a:xfrm>
            <a:off x="515938" y="587543"/>
            <a:ext cx="11160125" cy="0"/>
          </a:xfrm>
          <a:prstGeom prst="line">
            <a:avLst/>
          </a:prstGeom>
          <a:ln w="22225">
            <a:gradFill flip="none" rotWithShape="1">
              <a:gsLst>
                <a:gs pos="1923">
                  <a:schemeClr val="bg1"/>
                </a:gs>
                <a:gs pos="33000">
                  <a:srgbClr val="053863"/>
                </a:gs>
                <a:gs pos="68000">
                  <a:schemeClr val="accent1">
                    <a:lumMod val="45000"/>
                    <a:lumOff val="55000"/>
                  </a:schemeClr>
                </a:gs>
                <a:gs pos="100000">
                  <a:srgbClr val="0123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>
            <a:extLst>
              <a:ext uri="{FF2B5EF4-FFF2-40B4-BE49-F238E27FC236}">
                <a16:creationId xmlns:a16="http://schemas.microsoft.com/office/drawing/2014/main" id="{5DCD776B-6871-88FE-94E6-4239C02E2E36}"/>
              </a:ext>
            </a:extLst>
          </p:cNvPr>
          <p:cNvSpPr/>
          <p:nvPr/>
        </p:nvSpPr>
        <p:spPr>
          <a:xfrm>
            <a:off x="1118527" y="597958"/>
            <a:ext cx="29808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rgbClr val="012360"/>
                </a:solidFill>
                <a:latin typeface="+mn-ea"/>
                <a:cs typeface="Pretendard SemiBold" panose="02000703000000020004" pitchFamily="50" charset="-127"/>
              </a:rPr>
              <a:t>교육 커리큘럼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1B1128EA-233B-A9DE-40C2-FD6625114E3B}"/>
              </a:ext>
            </a:extLst>
          </p:cNvPr>
          <p:cNvSpPr/>
          <p:nvPr/>
        </p:nvSpPr>
        <p:spPr>
          <a:xfrm>
            <a:off x="1118527" y="244183"/>
            <a:ext cx="24079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b="1" dirty="0">
                <a:solidFill>
                  <a:srgbClr val="012360">
                    <a:alpha val="59000"/>
                  </a:srgbClr>
                </a:solidFill>
                <a:latin typeface="+mn-ea"/>
                <a:cs typeface="Pretendard SemiBold" panose="02000703000000020004" pitchFamily="50" charset="-127"/>
              </a:rPr>
              <a:t>교육 설계 및 프로그램</a:t>
            </a:r>
          </a:p>
        </p:txBody>
      </p:sp>
    </p:spTree>
    <p:extLst>
      <p:ext uri="{BB962C8B-B14F-4D97-AF65-F5344CB8AC3E}">
        <p14:creationId xmlns:p14="http://schemas.microsoft.com/office/powerpoint/2010/main" val="3421859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>
          <a:xfrm>
            <a:off x="987779" y="4254500"/>
            <a:ext cx="3184270" cy="2087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n w="6350"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교안 샘플</a:t>
            </a:r>
            <a:endParaRPr lang="ko-KR" altLang="en-US" dirty="0">
              <a:latin typeface="+mn-ea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4510534" y="4254500"/>
            <a:ext cx="3184270" cy="2087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n w="6350"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교안 샘플</a:t>
            </a:r>
            <a:endParaRPr lang="ko-KR" altLang="en-US" dirty="0">
              <a:latin typeface="+mn-ea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8033288" y="4254500"/>
            <a:ext cx="3184270" cy="2087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n w="6350"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교안 샘플</a:t>
            </a:r>
            <a:endParaRPr lang="ko-KR" altLang="en-US" dirty="0">
              <a:latin typeface="+mn-ea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DA7CDA4-EC91-3A0C-98BE-CB3371381783}"/>
              </a:ext>
            </a:extLst>
          </p:cNvPr>
          <p:cNvSpPr/>
          <p:nvPr/>
        </p:nvSpPr>
        <p:spPr>
          <a:xfrm>
            <a:off x="987779" y="1844675"/>
            <a:ext cx="3184270" cy="2087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n w="6350"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교안 샘플</a:t>
            </a:r>
            <a:endParaRPr lang="ko-KR" altLang="en-US" dirty="0">
              <a:latin typeface="+mn-ea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CAA14D2-04FF-3CF3-2F32-D09C23093967}"/>
              </a:ext>
            </a:extLst>
          </p:cNvPr>
          <p:cNvSpPr/>
          <p:nvPr/>
        </p:nvSpPr>
        <p:spPr>
          <a:xfrm>
            <a:off x="4510534" y="1844675"/>
            <a:ext cx="3184270" cy="2087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n w="6350"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교안 샘플</a:t>
            </a:r>
            <a:endParaRPr lang="ko-KR" altLang="en-US" dirty="0"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92883CC-2F50-C0E4-03A2-53388EDC3C7F}"/>
              </a:ext>
            </a:extLst>
          </p:cNvPr>
          <p:cNvSpPr/>
          <p:nvPr/>
        </p:nvSpPr>
        <p:spPr>
          <a:xfrm>
            <a:off x="8033288" y="1844675"/>
            <a:ext cx="3184270" cy="2087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n w="6350"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교안 샘플</a:t>
            </a:r>
            <a:endParaRPr lang="ko-KR" altLang="en-US" dirty="0">
              <a:latin typeface="+mn-ea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BA2BEA3-CA57-F453-0AF9-0BA480184AC1}"/>
              </a:ext>
            </a:extLst>
          </p:cNvPr>
          <p:cNvSpPr/>
          <p:nvPr/>
        </p:nvSpPr>
        <p:spPr>
          <a:xfrm>
            <a:off x="439076" y="529108"/>
            <a:ext cx="6940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800" b="0" i="0" dirty="0">
                <a:solidFill>
                  <a:schemeClr val="bg1"/>
                </a:solidFill>
                <a:effectLst/>
                <a:latin typeface="Min Sans ExtraBold" pitchFamily="50" charset="-127"/>
                <a:ea typeface="Min Sans ExtraBold" pitchFamily="50" charset="-127"/>
                <a:cs typeface="Pretendard ExtraBold" panose="02000903000000020004" pitchFamily="50" charset="-127"/>
              </a:rPr>
              <a:t>1</a:t>
            </a:r>
            <a:endParaRPr lang="ko-KR" altLang="en-US" sz="2800" dirty="0">
              <a:solidFill>
                <a:schemeClr val="bg1"/>
              </a:solidFill>
              <a:latin typeface="Min Sans ExtraBold" pitchFamily="50" charset="-127"/>
              <a:ea typeface="Min Sans ExtraBold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6" name="자유형 5">
            <a:extLst>
              <a:ext uri="{FF2B5EF4-FFF2-40B4-BE49-F238E27FC236}">
                <a16:creationId xmlns:a16="http://schemas.microsoft.com/office/drawing/2014/main" id="{A8C9FF44-884A-1B00-D50F-479D94B1A610}"/>
              </a:ext>
            </a:extLst>
          </p:cNvPr>
          <p:cNvSpPr/>
          <p:nvPr/>
        </p:nvSpPr>
        <p:spPr>
          <a:xfrm>
            <a:off x="523875" y="1"/>
            <a:ext cx="495300" cy="993653"/>
          </a:xfrm>
          <a:custGeom>
            <a:avLst/>
            <a:gdLst>
              <a:gd name="connsiteX0" fmla="*/ 0 w 495300"/>
              <a:gd name="connsiteY0" fmla="*/ 0 h 1438275"/>
              <a:gd name="connsiteX1" fmla="*/ 495300 w 495300"/>
              <a:gd name="connsiteY1" fmla="*/ 0 h 1438275"/>
              <a:gd name="connsiteX2" fmla="*/ 495300 w 495300"/>
              <a:gd name="connsiteY2" fmla="*/ 1374773 h 1438275"/>
              <a:gd name="connsiteX3" fmla="*/ 431798 w 495300"/>
              <a:gd name="connsiteY3" fmla="*/ 1438275 h 1438275"/>
              <a:gd name="connsiteX4" fmla="*/ 63502 w 495300"/>
              <a:gd name="connsiteY4" fmla="*/ 1438275 h 1438275"/>
              <a:gd name="connsiteX5" fmla="*/ 0 w 495300"/>
              <a:gd name="connsiteY5" fmla="*/ 1374773 h 143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5300" h="1438275">
                <a:moveTo>
                  <a:pt x="0" y="0"/>
                </a:moveTo>
                <a:lnTo>
                  <a:pt x="495300" y="0"/>
                </a:lnTo>
                <a:lnTo>
                  <a:pt x="495300" y="1374773"/>
                </a:lnTo>
                <a:cubicBezTo>
                  <a:pt x="495300" y="1409844"/>
                  <a:pt x="466869" y="1438275"/>
                  <a:pt x="431798" y="1438275"/>
                </a:cubicBezTo>
                <a:lnTo>
                  <a:pt x="63502" y="1438275"/>
                </a:lnTo>
                <a:cubicBezTo>
                  <a:pt x="28431" y="1438275"/>
                  <a:pt x="0" y="1409844"/>
                  <a:pt x="0" y="1374773"/>
                </a:cubicBezTo>
                <a:close/>
              </a:path>
            </a:pathLst>
          </a:custGeom>
          <a:solidFill>
            <a:srgbClr val="0437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28A2B25E-5FF0-75FC-F033-083AFCC3DA99}"/>
              </a:ext>
            </a:extLst>
          </p:cNvPr>
          <p:cNvSpPr/>
          <p:nvPr/>
        </p:nvSpPr>
        <p:spPr>
          <a:xfrm>
            <a:off x="406008" y="529108"/>
            <a:ext cx="6940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800" b="1" i="0" dirty="0">
                <a:solidFill>
                  <a:schemeClr val="bg1"/>
                </a:solidFill>
                <a:effectLst/>
                <a:latin typeface="+mn-ea"/>
                <a:cs typeface="Pretendard ExtraBold" panose="02000903000000020004" pitchFamily="50" charset="-127"/>
              </a:rPr>
              <a:t>2</a:t>
            </a:r>
            <a:endParaRPr lang="ko-KR" altLang="en-US" sz="2800" b="1" dirty="0">
              <a:solidFill>
                <a:schemeClr val="bg1"/>
              </a:solidFill>
              <a:latin typeface="+mn-ea"/>
              <a:cs typeface="Pretendard ExtraBold" panose="02000903000000020004" pitchFamily="50" charset="-127"/>
            </a:endParaRP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F47A97E1-B95B-F162-B13D-60AAFCCA8CCA}"/>
              </a:ext>
            </a:extLst>
          </p:cNvPr>
          <p:cNvCxnSpPr/>
          <p:nvPr/>
        </p:nvCxnSpPr>
        <p:spPr>
          <a:xfrm>
            <a:off x="515938" y="587543"/>
            <a:ext cx="11160125" cy="0"/>
          </a:xfrm>
          <a:prstGeom prst="line">
            <a:avLst/>
          </a:prstGeom>
          <a:ln w="22225">
            <a:gradFill flip="none" rotWithShape="1">
              <a:gsLst>
                <a:gs pos="1923">
                  <a:schemeClr val="bg1"/>
                </a:gs>
                <a:gs pos="33000">
                  <a:srgbClr val="053863"/>
                </a:gs>
                <a:gs pos="68000">
                  <a:schemeClr val="accent1">
                    <a:lumMod val="45000"/>
                    <a:lumOff val="55000"/>
                  </a:schemeClr>
                </a:gs>
                <a:gs pos="100000">
                  <a:srgbClr val="0123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978F1D99-80C5-E29D-E129-09A4E6ED9E53}"/>
              </a:ext>
            </a:extLst>
          </p:cNvPr>
          <p:cNvSpPr/>
          <p:nvPr/>
        </p:nvSpPr>
        <p:spPr>
          <a:xfrm>
            <a:off x="1118527" y="597958"/>
            <a:ext cx="29808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rgbClr val="012360"/>
                </a:solidFill>
                <a:latin typeface="+mn-ea"/>
                <a:cs typeface="Pretendard SemiBold" panose="02000703000000020004" pitchFamily="50" charset="-127"/>
              </a:rPr>
              <a:t>교안 샘플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FE9D79EA-36AA-C08B-6F00-844BEA302154}"/>
              </a:ext>
            </a:extLst>
          </p:cNvPr>
          <p:cNvSpPr/>
          <p:nvPr/>
        </p:nvSpPr>
        <p:spPr>
          <a:xfrm>
            <a:off x="1118527" y="244183"/>
            <a:ext cx="24079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b="1" dirty="0">
                <a:solidFill>
                  <a:srgbClr val="012360">
                    <a:alpha val="59000"/>
                  </a:srgbClr>
                </a:solidFill>
                <a:latin typeface="+mn-ea"/>
                <a:cs typeface="Pretendard SemiBold" panose="02000703000000020004" pitchFamily="50" charset="-127"/>
              </a:rPr>
              <a:t>교육 설계 및 프로그램</a:t>
            </a:r>
          </a:p>
        </p:txBody>
      </p:sp>
    </p:spTree>
    <p:extLst>
      <p:ext uri="{BB962C8B-B14F-4D97-AF65-F5344CB8AC3E}">
        <p14:creationId xmlns:p14="http://schemas.microsoft.com/office/powerpoint/2010/main" val="1045578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1878267" y="4599188"/>
            <a:ext cx="18006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defTabSz="457197">
              <a:defRPr/>
            </a:pPr>
            <a:r>
              <a:rPr lang="ko-KR" altLang="en-US" sz="3600" spc="-80" dirty="0">
                <a:ln w="6350">
                  <a:solidFill>
                    <a:srgbClr val="FFFFFF">
                      <a:alpha val="10000"/>
                    </a:srgbClr>
                  </a:solidFill>
                </a:ln>
                <a:solidFill>
                  <a:srgbClr val="000000"/>
                </a:solidFill>
                <a:latin typeface="+mn-ea"/>
              </a:rPr>
              <a:t>홍길동</a:t>
            </a:r>
            <a:endParaRPr lang="en-US" altLang="ko-KR" sz="2800" spc="-80" dirty="0">
              <a:ln w="6350">
                <a:solidFill>
                  <a:srgbClr val="FFFFFF">
                    <a:alpha val="10000"/>
                  </a:srgbClr>
                </a:solidFill>
              </a:ln>
              <a:solidFill>
                <a:srgbClr val="FFFFFF"/>
              </a:solidFill>
              <a:latin typeface="+mn-ea"/>
            </a:endParaRPr>
          </a:p>
        </p:txBody>
      </p:sp>
      <p:sp>
        <p:nvSpPr>
          <p:cNvPr id="23" name="화살표: 오각형 69">
            <a:extLst>
              <a:ext uri="{FF2B5EF4-FFF2-40B4-BE49-F238E27FC236}">
                <a16:creationId xmlns:a16="http://schemas.microsoft.com/office/drawing/2014/main" id="{E45CB82E-9BD8-40BC-9DD1-3C4466FCB1BF}"/>
              </a:ext>
            </a:extLst>
          </p:cNvPr>
          <p:cNvSpPr/>
          <p:nvPr/>
        </p:nvSpPr>
        <p:spPr>
          <a:xfrm>
            <a:off x="982664" y="4778977"/>
            <a:ext cx="827028" cy="327977"/>
          </a:xfrm>
          <a:prstGeom prst="roundRect">
            <a:avLst/>
          </a:prstGeom>
          <a:solidFill>
            <a:srgbClr val="04376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ko-KR" altLang="en-US" sz="1400" b="1" kern="0" spc="-149" dirty="0">
                <a:solidFill>
                  <a:prstClr val="white"/>
                </a:solidFill>
                <a:latin typeface="+mn-ea"/>
              </a:rPr>
              <a:t>성     명</a:t>
            </a:r>
          </a:p>
        </p:txBody>
      </p:sp>
      <p:sp>
        <p:nvSpPr>
          <p:cNvPr id="24" name="직사각형 23"/>
          <p:cNvSpPr/>
          <p:nvPr/>
        </p:nvSpPr>
        <p:spPr bwMode="auto">
          <a:xfrm>
            <a:off x="982667" y="1853550"/>
            <a:ext cx="2610291" cy="2541320"/>
          </a:xfrm>
          <a:prstGeom prst="rect">
            <a:avLst/>
          </a:prstGeom>
          <a:noFill/>
          <a:ln w="12700" cap="flat" cmpd="sng" algn="ctr">
            <a:solidFill>
              <a:srgbClr val="061A6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latinLnBrk="1" hangingPunct="1"/>
            <a:r>
              <a:rPr lang="ko-KR" altLang="en-US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이미지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1532628" y="5508245"/>
            <a:ext cx="15797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소속 및 대표 소개 </a:t>
            </a:r>
            <a:endParaRPr lang="en-US" altLang="ko-KR" sz="1200" dirty="0">
              <a:solidFill>
                <a:prstClr val="black">
                  <a:lumMod val="95000"/>
                  <a:lumOff val="5000"/>
                </a:prstClr>
              </a:solidFill>
              <a:latin typeface="+mn-ea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75E25E9-351A-C14F-AF48-43ECAB3FA8F7}"/>
              </a:ext>
            </a:extLst>
          </p:cNvPr>
          <p:cNvSpPr/>
          <p:nvPr/>
        </p:nvSpPr>
        <p:spPr bwMode="auto">
          <a:xfrm>
            <a:off x="982667" y="5228387"/>
            <a:ext cx="2610291" cy="806941"/>
          </a:xfrm>
          <a:prstGeom prst="rect">
            <a:avLst/>
          </a:prstGeom>
          <a:noFill/>
          <a:ln w="12700" cap="flat" cmpd="sng" algn="ctr">
            <a:solidFill>
              <a:srgbClr val="061A6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latinLnBrk="1" hangingPunct="1"/>
            <a:endParaRPr lang="ko-KR" altLang="en-US" sz="3200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F270259F-C5C9-7936-EEE0-F8382C74C73E}"/>
              </a:ext>
            </a:extLst>
          </p:cNvPr>
          <p:cNvSpPr/>
          <p:nvPr/>
        </p:nvSpPr>
        <p:spPr>
          <a:xfrm>
            <a:off x="439076" y="529108"/>
            <a:ext cx="6940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800" b="0" i="0" dirty="0">
                <a:solidFill>
                  <a:schemeClr val="bg1"/>
                </a:solidFill>
                <a:effectLst/>
                <a:latin typeface="Min Sans ExtraBold" pitchFamily="50" charset="-127"/>
                <a:ea typeface="Min Sans ExtraBold" pitchFamily="50" charset="-127"/>
                <a:cs typeface="Pretendard ExtraBold" panose="02000903000000020004" pitchFamily="50" charset="-127"/>
              </a:rPr>
              <a:t>1</a:t>
            </a:r>
            <a:endParaRPr lang="ko-KR" altLang="en-US" sz="2800" dirty="0">
              <a:solidFill>
                <a:schemeClr val="bg1"/>
              </a:solidFill>
              <a:latin typeface="Min Sans ExtraBold" pitchFamily="50" charset="-127"/>
              <a:ea typeface="Min Sans ExtraBold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3" name="자유형 5">
            <a:extLst>
              <a:ext uri="{FF2B5EF4-FFF2-40B4-BE49-F238E27FC236}">
                <a16:creationId xmlns:a16="http://schemas.microsoft.com/office/drawing/2014/main" id="{50C01A28-FF8D-8AE7-4C75-C01EC4D8C34F}"/>
              </a:ext>
            </a:extLst>
          </p:cNvPr>
          <p:cNvSpPr/>
          <p:nvPr/>
        </p:nvSpPr>
        <p:spPr>
          <a:xfrm>
            <a:off x="523875" y="1"/>
            <a:ext cx="495300" cy="993653"/>
          </a:xfrm>
          <a:custGeom>
            <a:avLst/>
            <a:gdLst>
              <a:gd name="connsiteX0" fmla="*/ 0 w 495300"/>
              <a:gd name="connsiteY0" fmla="*/ 0 h 1438275"/>
              <a:gd name="connsiteX1" fmla="*/ 495300 w 495300"/>
              <a:gd name="connsiteY1" fmla="*/ 0 h 1438275"/>
              <a:gd name="connsiteX2" fmla="*/ 495300 w 495300"/>
              <a:gd name="connsiteY2" fmla="*/ 1374773 h 1438275"/>
              <a:gd name="connsiteX3" fmla="*/ 431798 w 495300"/>
              <a:gd name="connsiteY3" fmla="*/ 1438275 h 1438275"/>
              <a:gd name="connsiteX4" fmla="*/ 63502 w 495300"/>
              <a:gd name="connsiteY4" fmla="*/ 1438275 h 1438275"/>
              <a:gd name="connsiteX5" fmla="*/ 0 w 495300"/>
              <a:gd name="connsiteY5" fmla="*/ 1374773 h 143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5300" h="1438275">
                <a:moveTo>
                  <a:pt x="0" y="0"/>
                </a:moveTo>
                <a:lnTo>
                  <a:pt x="495300" y="0"/>
                </a:lnTo>
                <a:lnTo>
                  <a:pt x="495300" y="1374773"/>
                </a:lnTo>
                <a:cubicBezTo>
                  <a:pt x="495300" y="1409844"/>
                  <a:pt x="466869" y="1438275"/>
                  <a:pt x="431798" y="1438275"/>
                </a:cubicBezTo>
                <a:lnTo>
                  <a:pt x="63502" y="1438275"/>
                </a:lnTo>
                <a:cubicBezTo>
                  <a:pt x="28431" y="1438275"/>
                  <a:pt x="0" y="1409844"/>
                  <a:pt x="0" y="1374773"/>
                </a:cubicBezTo>
                <a:close/>
              </a:path>
            </a:pathLst>
          </a:custGeom>
          <a:solidFill>
            <a:srgbClr val="0437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80C43A9-61A0-639C-E2F6-02E15D433BA6}"/>
              </a:ext>
            </a:extLst>
          </p:cNvPr>
          <p:cNvSpPr/>
          <p:nvPr/>
        </p:nvSpPr>
        <p:spPr>
          <a:xfrm>
            <a:off x="439076" y="529108"/>
            <a:ext cx="6940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800" b="1" i="0" dirty="0">
                <a:solidFill>
                  <a:schemeClr val="bg1"/>
                </a:solidFill>
                <a:effectLst/>
                <a:latin typeface="+mn-ea"/>
                <a:cs typeface="Pretendard ExtraBold" panose="02000903000000020004" pitchFamily="50" charset="-127"/>
              </a:rPr>
              <a:t>3</a:t>
            </a:r>
            <a:endParaRPr lang="ko-KR" altLang="en-US" sz="2800" b="1" dirty="0">
              <a:solidFill>
                <a:schemeClr val="bg1"/>
              </a:solidFill>
              <a:latin typeface="+mn-ea"/>
              <a:cs typeface="Pretendard ExtraBold" panose="02000903000000020004" pitchFamily="50" charset="-127"/>
            </a:endParaRPr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E264D097-AC69-CCB0-A85E-0E63AF5CB041}"/>
              </a:ext>
            </a:extLst>
          </p:cNvPr>
          <p:cNvCxnSpPr/>
          <p:nvPr/>
        </p:nvCxnSpPr>
        <p:spPr>
          <a:xfrm>
            <a:off x="515938" y="587543"/>
            <a:ext cx="11160125" cy="0"/>
          </a:xfrm>
          <a:prstGeom prst="line">
            <a:avLst/>
          </a:prstGeom>
          <a:ln w="22225">
            <a:gradFill flip="none" rotWithShape="1">
              <a:gsLst>
                <a:gs pos="1923">
                  <a:schemeClr val="bg1"/>
                </a:gs>
                <a:gs pos="33000">
                  <a:srgbClr val="053863"/>
                </a:gs>
                <a:gs pos="68000">
                  <a:schemeClr val="accent1">
                    <a:lumMod val="45000"/>
                    <a:lumOff val="55000"/>
                  </a:schemeClr>
                </a:gs>
                <a:gs pos="100000">
                  <a:srgbClr val="0123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32642DBF-4BF4-29B9-0DFB-2789E1F55DE1}"/>
              </a:ext>
            </a:extLst>
          </p:cNvPr>
          <p:cNvSpPr/>
          <p:nvPr/>
        </p:nvSpPr>
        <p:spPr>
          <a:xfrm>
            <a:off x="1118527" y="597958"/>
            <a:ext cx="29808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rgbClr val="012360"/>
                </a:solidFill>
                <a:latin typeface="+mn-ea"/>
                <a:cs typeface="Pretendard SemiBold" panose="02000703000000020004" pitchFamily="50" charset="-127"/>
              </a:rPr>
              <a:t>강사진 프로필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48F50820-218F-C3BA-5933-5F7B30DD34F3}"/>
              </a:ext>
            </a:extLst>
          </p:cNvPr>
          <p:cNvSpPr/>
          <p:nvPr/>
        </p:nvSpPr>
        <p:spPr>
          <a:xfrm>
            <a:off x="1118527" y="244183"/>
            <a:ext cx="24079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b="1" dirty="0">
                <a:solidFill>
                  <a:srgbClr val="012360">
                    <a:alpha val="59000"/>
                  </a:srgbClr>
                </a:solidFill>
                <a:latin typeface="+mn-ea"/>
                <a:cs typeface="Pretendard SemiBold" panose="02000703000000020004" pitchFamily="50" charset="-127"/>
              </a:rPr>
              <a:t>교육 설계 및 프로그램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E8860531-B3CB-2986-0EB3-ABA4E189FB46}"/>
              </a:ext>
            </a:extLst>
          </p:cNvPr>
          <p:cNvSpPr/>
          <p:nvPr/>
        </p:nvSpPr>
        <p:spPr>
          <a:xfrm>
            <a:off x="4851269" y="1758992"/>
            <a:ext cx="4612485" cy="1332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  <a:defRPr/>
            </a:pPr>
            <a:r>
              <a:rPr lang="ko-KR" altLang="en-US" sz="1100" dirty="0" err="1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커넥트밸류</a:t>
            </a:r>
            <a:r>
              <a:rPr lang="ko-KR" altLang="en-US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㈜ 전임강사</a:t>
            </a:r>
            <a:endParaRPr lang="en-US" altLang="ko-KR" sz="1100" dirty="0">
              <a:solidFill>
                <a:prstClr val="black">
                  <a:lumMod val="95000"/>
                  <a:lumOff val="5000"/>
                </a:prstClr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  <a:defRPr/>
            </a:pPr>
            <a:r>
              <a:rPr lang="ko-KR" altLang="en-US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텍스트를 입력해주세요</a:t>
            </a:r>
            <a:r>
              <a:rPr lang="en-US" altLang="ko-KR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.</a:t>
            </a:r>
            <a:endParaRPr lang="ko-KR" altLang="en-US" sz="1100" dirty="0">
              <a:solidFill>
                <a:prstClr val="black">
                  <a:lumMod val="95000"/>
                  <a:lumOff val="5000"/>
                </a:prstClr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  <a:defRPr/>
            </a:pPr>
            <a:r>
              <a:rPr lang="ko-KR" altLang="en-US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텍스트를 입력해주세요</a:t>
            </a:r>
            <a:r>
              <a:rPr lang="en-US" altLang="ko-KR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.</a:t>
            </a:r>
            <a:endParaRPr lang="ko-KR" altLang="en-US" sz="1100" dirty="0">
              <a:solidFill>
                <a:prstClr val="black">
                  <a:lumMod val="95000"/>
                  <a:lumOff val="5000"/>
                </a:prstClr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  <a:defRPr/>
            </a:pPr>
            <a:r>
              <a:rPr lang="ko-KR" altLang="en-US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텍스트를 입력해주세요</a:t>
            </a:r>
            <a:r>
              <a:rPr lang="en-US" altLang="ko-KR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.</a:t>
            </a:r>
            <a:endParaRPr lang="ko-KR" altLang="en-US" sz="1100" dirty="0">
              <a:solidFill>
                <a:prstClr val="black">
                  <a:lumMod val="95000"/>
                  <a:lumOff val="5000"/>
                </a:prstClr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  <a:defRPr/>
            </a:pPr>
            <a:r>
              <a:rPr lang="ko-KR" altLang="en-US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텍스트를 입력해주세요</a:t>
            </a:r>
            <a:r>
              <a:rPr lang="en-US" altLang="ko-KR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.</a:t>
            </a:r>
            <a:endParaRPr lang="ko-KR" altLang="en-US" sz="1100" dirty="0">
              <a:solidFill>
                <a:prstClr val="black">
                  <a:lumMod val="95000"/>
                  <a:lumOff val="5000"/>
                </a:prstClr>
              </a:solidFill>
              <a:latin typeface="+mn-ea"/>
            </a:endParaRPr>
          </a:p>
        </p:txBody>
      </p:sp>
      <p:sp>
        <p:nvSpPr>
          <p:cNvPr id="33" name="화살표: 오각형 69">
            <a:extLst>
              <a:ext uri="{FF2B5EF4-FFF2-40B4-BE49-F238E27FC236}">
                <a16:creationId xmlns:a16="http://schemas.microsoft.com/office/drawing/2014/main" id="{647845D4-CDB8-E4C2-0CB9-77B81500EFF0}"/>
              </a:ext>
            </a:extLst>
          </p:cNvPr>
          <p:cNvSpPr/>
          <p:nvPr/>
        </p:nvSpPr>
        <p:spPr>
          <a:xfrm>
            <a:off x="3916979" y="1877178"/>
            <a:ext cx="832428" cy="634636"/>
          </a:xfrm>
          <a:prstGeom prst="roundRect">
            <a:avLst/>
          </a:prstGeom>
          <a:solidFill>
            <a:srgbClr val="043763">
              <a:alpha val="88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ko-KR" altLang="en-US" sz="1200" b="1" kern="0" spc="-149" dirty="0">
                <a:solidFill>
                  <a:prstClr val="white"/>
                </a:solidFill>
                <a:latin typeface="+mn-ea"/>
              </a:rPr>
              <a:t>주     요</a:t>
            </a:r>
            <a:endParaRPr lang="en-US" altLang="ko-KR" sz="1200" b="1" kern="0" spc="-149" dirty="0">
              <a:solidFill>
                <a:prstClr val="white"/>
              </a:solidFill>
              <a:latin typeface="+mn-ea"/>
            </a:endParaRPr>
          </a:p>
          <a:p>
            <a:pPr algn="ctr">
              <a:defRPr/>
            </a:pPr>
            <a:r>
              <a:rPr lang="ko-KR" altLang="en-US" sz="1200" b="1" kern="0" spc="-149" dirty="0">
                <a:solidFill>
                  <a:prstClr val="white"/>
                </a:solidFill>
                <a:latin typeface="+mn-ea"/>
              </a:rPr>
              <a:t>경     </a:t>
            </a:r>
            <a:r>
              <a:rPr lang="ko-KR" altLang="en-US" sz="1200" b="1" kern="0" spc="-149" dirty="0" err="1">
                <a:solidFill>
                  <a:prstClr val="white"/>
                </a:solidFill>
                <a:latin typeface="+mn-ea"/>
              </a:rPr>
              <a:t>력</a:t>
            </a:r>
            <a:endParaRPr lang="ko-KR" altLang="en-US" sz="1200" b="1" kern="0" spc="-149" dirty="0">
              <a:solidFill>
                <a:prstClr val="white"/>
              </a:solidFill>
              <a:latin typeface="+mn-ea"/>
            </a:endParaRPr>
          </a:p>
        </p:txBody>
      </p:sp>
      <p:sp>
        <p:nvSpPr>
          <p:cNvPr id="34" name="화살표: 오각형 69">
            <a:extLst>
              <a:ext uri="{FF2B5EF4-FFF2-40B4-BE49-F238E27FC236}">
                <a16:creationId xmlns:a16="http://schemas.microsoft.com/office/drawing/2014/main" id="{8CC30F91-20F5-8AC9-AA1E-9CA19C5C46CB}"/>
              </a:ext>
            </a:extLst>
          </p:cNvPr>
          <p:cNvSpPr/>
          <p:nvPr/>
        </p:nvSpPr>
        <p:spPr>
          <a:xfrm>
            <a:off x="3916979" y="3768141"/>
            <a:ext cx="832428" cy="634636"/>
          </a:xfrm>
          <a:prstGeom prst="roundRect">
            <a:avLst/>
          </a:prstGeom>
          <a:solidFill>
            <a:srgbClr val="043763">
              <a:alpha val="88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ko-KR" altLang="en-US" sz="1200" b="1" kern="0" spc="-149" dirty="0">
                <a:solidFill>
                  <a:prstClr val="white"/>
                </a:solidFill>
                <a:latin typeface="+mn-ea"/>
              </a:rPr>
              <a:t>유사 교육</a:t>
            </a:r>
            <a:endParaRPr lang="en-US" altLang="ko-KR" sz="1200" b="1" kern="0" spc="-149" dirty="0">
              <a:solidFill>
                <a:prstClr val="white"/>
              </a:solidFill>
              <a:latin typeface="+mn-ea"/>
            </a:endParaRPr>
          </a:p>
          <a:p>
            <a:pPr algn="ctr">
              <a:defRPr/>
            </a:pPr>
            <a:r>
              <a:rPr lang="ko-KR" altLang="en-US" sz="1200" b="1" kern="0" spc="-149" dirty="0">
                <a:solidFill>
                  <a:prstClr val="white"/>
                </a:solidFill>
                <a:latin typeface="+mn-ea"/>
              </a:rPr>
              <a:t>진행 사례</a:t>
            </a:r>
            <a:endParaRPr lang="en-US" altLang="ko-KR" sz="1200" b="1" kern="0" spc="-149" dirty="0">
              <a:solidFill>
                <a:prstClr val="white"/>
              </a:solidFill>
              <a:latin typeface="+mn-ea"/>
            </a:endParaRPr>
          </a:p>
        </p:txBody>
      </p:sp>
      <p:sp>
        <p:nvSpPr>
          <p:cNvPr id="35" name="화살표: 오각형 69">
            <a:extLst>
              <a:ext uri="{FF2B5EF4-FFF2-40B4-BE49-F238E27FC236}">
                <a16:creationId xmlns:a16="http://schemas.microsoft.com/office/drawing/2014/main" id="{B3723310-EEF7-263D-6D30-ACBB1B282B27}"/>
              </a:ext>
            </a:extLst>
          </p:cNvPr>
          <p:cNvSpPr/>
          <p:nvPr/>
        </p:nvSpPr>
        <p:spPr>
          <a:xfrm>
            <a:off x="7668363" y="1839430"/>
            <a:ext cx="832428" cy="634636"/>
          </a:xfrm>
          <a:prstGeom prst="roundRect">
            <a:avLst/>
          </a:prstGeom>
          <a:solidFill>
            <a:srgbClr val="043763">
              <a:alpha val="88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ko-KR" altLang="en-US" sz="1200" b="1" kern="0" spc="-149" dirty="0">
                <a:solidFill>
                  <a:prstClr val="white"/>
                </a:solidFill>
                <a:latin typeface="+mn-ea"/>
              </a:rPr>
              <a:t>주     요</a:t>
            </a:r>
            <a:endParaRPr lang="en-US" altLang="ko-KR" sz="1200" b="1" kern="0" spc="-149" dirty="0">
              <a:solidFill>
                <a:prstClr val="white"/>
              </a:solidFill>
              <a:latin typeface="+mn-ea"/>
            </a:endParaRPr>
          </a:p>
          <a:p>
            <a:pPr algn="ctr">
              <a:defRPr/>
            </a:pPr>
            <a:r>
              <a:rPr lang="ko-KR" altLang="en-US" sz="1200" b="1" kern="0" spc="-149" dirty="0">
                <a:solidFill>
                  <a:prstClr val="white"/>
                </a:solidFill>
                <a:latin typeface="+mn-ea"/>
              </a:rPr>
              <a:t>강의 분야</a:t>
            </a:r>
          </a:p>
        </p:txBody>
      </p:sp>
      <p:sp>
        <p:nvSpPr>
          <p:cNvPr id="36" name="화살표: 오각형 69">
            <a:extLst>
              <a:ext uri="{FF2B5EF4-FFF2-40B4-BE49-F238E27FC236}">
                <a16:creationId xmlns:a16="http://schemas.microsoft.com/office/drawing/2014/main" id="{189B0946-F6F2-2773-152A-DFCAAF4679AB}"/>
              </a:ext>
            </a:extLst>
          </p:cNvPr>
          <p:cNvSpPr/>
          <p:nvPr/>
        </p:nvSpPr>
        <p:spPr>
          <a:xfrm>
            <a:off x="3916979" y="5289871"/>
            <a:ext cx="832428" cy="634636"/>
          </a:xfrm>
          <a:prstGeom prst="roundRect">
            <a:avLst/>
          </a:prstGeom>
          <a:solidFill>
            <a:srgbClr val="043763">
              <a:alpha val="88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ko-KR" altLang="en-US" sz="1200" b="1" kern="0" spc="-149" dirty="0">
                <a:solidFill>
                  <a:prstClr val="white"/>
                </a:solidFill>
                <a:latin typeface="+mn-ea"/>
              </a:rPr>
              <a:t>저     서</a:t>
            </a:r>
            <a:endParaRPr lang="en-US" altLang="ko-KR" sz="1200" b="1" kern="0" spc="-149" dirty="0">
              <a:solidFill>
                <a:prstClr val="white"/>
              </a:solidFill>
              <a:latin typeface="+mn-ea"/>
            </a:endParaRPr>
          </a:p>
          <a:p>
            <a:pPr algn="ctr">
              <a:defRPr/>
            </a:pPr>
            <a:r>
              <a:rPr lang="en-US" altLang="ko-KR" sz="1200" b="1" kern="0" spc="-149" dirty="0">
                <a:solidFill>
                  <a:prstClr val="white"/>
                </a:solidFill>
                <a:latin typeface="+mn-ea"/>
              </a:rPr>
              <a:t>&amp;   </a:t>
            </a:r>
          </a:p>
          <a:p>
            <a:pPr algn="ctr">
              <a:defRPr/>
            </a:pPr>
            <a:r>
              <a:rPr lang="ko-KR" altLang="en-US" sz="1200" b="1" kern="0" spc="-149" dirty="0">
                <a:solidFill>
                  <a:prstClr val="white"/>
                </a:solidFill>
                <a:latin typeface="+mn-ea"/>
              </a:rPr>
              <a:t>기     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D5EDD13B-3FA6-3277-7258-9009C9626957}"/>
              </a:ext>
            </a:extLst>
          </p:cNvPr>
          <p:cNvSpPr/>
          <p:nvPr/>
        </p:nvSpPr>
        <p:spPr>
          <a:xfrm>
            <a:off x="4851269" y="3430243"/>
            <a:ext cx="6303417" cy="1332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  <a:defRPr/>
            </a:pPr>
            <a:r>
              <a:rPr lang="ko-KR" altLang="en-US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유사 교육 진행 사례 관련 텍스트를 입력해주세요</a:t>
            </a:r>
            <a:r>
              <a:rPr lang="en-US" altLang="ko-KR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.</a:t>
            </a:r>
          </a:p>
          <a:p>
            <a:pPr marL="171450" indent="-171450">
              <a:lnSpc>
                <a:spcPct val="150000"/>
              </a:lnSpc>
              <a:buFontTx/>
              <a:buChar char="-"/>
              <a:defRPr/>
            </a:pPr>
            <a:r>
              <a:rPr lang="ko-KR" altLang="en-US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유사 교육 진행 사례 관련 텍스트를 입력해주세요</a:t>
            </a:r>
            <a:r>
              <a:rPr lang="en-US" altLang="ko-KR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.</a:t>
            </a:r>
            <a:endParaRPr lang="ko-KR" altLang="en-US" sz="1100" dirty="0">
              <a:solidFill>
                <a:prstClr val="black">
                  <a:lumMod val="95000"/>
                  <a:lumOff val="5000"/>
                </a:prstClr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  <a:defRPr/>
            </a:pPr>
            <a:r>
              <a:rPr lang="ko-KR" altLang="en-US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유사 교육 진행 사례 관련 텍스트를 입력해주세요</a:t>
            </a:r>
            <a:r>
              <a:rPr lang="en-US" altLang="ko-KR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.</a:t>
            </a:r>
            <a:endParaRPr lang="ko-KR" altLang="en-US" sz="1100" dirty="0">
              <a:solidFill>
                <a:prstClr val="black">
                  <a:lumMod val="95000"/>
                  <a:lumOff val="5000"/>
                </a:prstClr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  <a:defRPr/>
            </a:pPr>
            <a:r>
              <a:rPr lang="ko-KR" altLang="en-US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유사 교육 진행 사례 관련 텍스트를 입력해주세요</a:t>
            </a:r>
            <a:r>
              <a:rPr lang="en-US" altLang="ko-KR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.</a:t>
            </a:r>
            <a:endParaRPr lang="ko-KR" altLang="en-US" sz="1100" dirty="0">
              <a:solidFill>
                <a:prstClr val="black">
                  <a:lumMod val="95000"/>
                  <a:lumOff val="5000"/>
                </a:prstClr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  <a:defRPr/>
            </a:pPr>
            <a:r>
              <a:rPr lang="ko-KR" altLang="en-US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유사 교육 진행 사례 관련 텍스트를 입력해주세요</a:t>
            </a:r>
            <a:r>
              <a:rPr lang="en-US" altLang="ko-KR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.</a:t>
            </a:r>
            <a:endParaRPr lang="ko-KR" altLang="en-US" sz="1100" dirty="0">
              <a:solidFill>
                <a:prstClr val="black">
                  <a:lumMod val="95000"/>
                  <a:lumOff val="5000"/>
                </a:prstClr>
              </a:solidFill>
              <a:latin typeface="+mn-ea"/>
            </a:endParaRPr>
          </a:p>
        </p:txBody>
      </p: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A815DC97-2070-5339-AE06-1683D72846F0}"/>
              </a:ext>
            </a:extLst>
          </p:cNvPr>
          <p:cNvGrpSpPr/>
          <p:nvPr/>
        </p:nvGrpSpPr>
        <p:grpSpPr>
          <a:xfrm>
            <a:off x="3916979" y="3311030"/>
            <a:ext cx="7292359" cy="1527898"/>
            <a:chOff x="3791661" y="3311030"/>
            <a:chExt cx="7562660" cy="1527898"/>
          </a:xfrm>
        </p:grpSpPr>
        <p:cxnSp>
          <p:nvCxnSpPr>
            <p:cNvPr id="31" name="직선 연결선 92">
              <a:extLst>
                <a:ext uri="{FF2B5EF4-FFF2-40B4-BE49-F238E27FC236}">
                  <a16:creationId xmlns:a16="http://schemas.microsoft.com/office/drawing/2014/main" id="{83E6A312-29DC-3642-3F0D-D0453182EDDC}"/>
                </a:ext>
              </a:extLst>
            </p:cNvPr>
            <p:cNvCxnSpPr>
              <a:cxnSpLocks/>
            </p:cNvCxnSpPr>
            <p:nvPr/>
          </p:nvCxnSpPr>
          <p:spPr>
            <a:xfrm>
              <a:off x="3791661" y="4838928"/>
              <a:ext cx="7562660" cy="0"/>
            </a:xfrm>
            <a:prstGeom prst="line">
              <a:avLst/>
            </a:prstGeom>
            <a:ln>
              <a:solidFill>
                <a:srgbClr val="577B9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92">
              <a:extLst>
                <a:ext uri="{FF2B5EF4-FFF2-40B4-BE49-F238E27FC236}">
                  <a16:creationId xmlns:a16="http://schemas.microsoft.com/office/drawing/2014/main" id="{147D7335-074B-B6E8-6125-09FB723033D1}"/>
                </a:ext>
              </a:extLst>
            </p:cNvPr>
            <p:cNvCxnSpPr>
              <a:cxnSpLocks/>
            </p:cNvCxnSpPr>
            <p:nvPr/>
          </p:nvCxnSpPr>
          <p:spPr>
            <a:xfrm>
              <a:off x="3791661" y="3311030"/>
              <a:ext cx="7562660" cy="0"/>
            </a:xfrm>
            <a:prstGeom prst="line">
              <a:avLst/>
            </a:prstGeom>
            <a:ln>
              <a:solidFill>
                <a:srgbClr val="577B9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4D378598-A250-10B5-0628-3B59E6C003C4}"/>
              </a:ext>
            </a:extLst>
          </p:cNvPr>
          <p:cNvSpPr/>
          <p:nvPr/>
        </p:nvSpPr>
        <p:spPr>
          <a:xfrm>
            <a:off x="4851269" y="5022860"/>
            <a:ext cx="4556456" cy="1332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저서</a:t>
            </a:r>
            <a:r>
              <a:rPr lang="en-US" altLang="ko-KR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&amp;</a:t>
            </a:r>
            <a:r>
              <a:rPr lang="ko-KR" altLang="en-US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기타에 관련된 텍스트를 입력해주세요</a:t>
            </a:r>
            <a:r>
              <a:rPr lang="en-US" altLang="ko-KR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.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저서</a:t>
            </a:r>
            <a:r>
              <a:rPr lang="en-US" altLang="ko-KR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&amp;</a:t>
            </a:r>
            <a:r>
              <a:rPr lang="ko-KR" altLang="en-US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기타에 관련된 텍스트를 입력해주세요</a:t>
            </a:r>
            <a:r>
              <a:rPr lang="en-US" altLang="ko-KR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.</a:t>
            </a:r>
            <a:endParaRPr lang="ko-KR" altLang="en-US" sz="1100" dirty="0">
              <a:solidFill>
                <a:prstClr val="black">
                  <a:lumMod val="95000"/>
                  <a:lumOff val="5000"/>
                </a:prstClr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저서</a:t>
            </a:r>
            <a:r>
              <a:rPr lang="en-US" altLang="ko-KR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&amp;</a:t>
            </a:r>
            <a:r>
              <a:rPr lang="ko-KR" altLang="en-US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기타에 관련된 텍스트를 입력해주세요</a:t>
            </a:r>
            <a:r>
              <a:rPr lang="en-US" altLang="ko-KR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.</a:t>
            </a:r>
            <a:endParaRPr lang="ko-KR" altLang="en-US" sz="1100" dirty="0">
              <a:solidFill>
                <a:prstClr val="black">
                  <a:lumMod val="95000"/>
                  <a:lumOff val="5000"/>
                </a:prstClr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저서</a:t>
            </a:r>
            <a:r>
              <a:rPr lang="en-US" altLang="ko-KR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&amp;</a:t>
            </a:r>
            <a:r>
              <a:rPr lang="ko-KR" altLang="en-US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기타에 관련된 텍스트를 입력해주세요</a:t>
            </a:r>
            <a:r>
              <a:rPr lang="en-US" altLang="ko-KR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.</a:t>
            </a:r>
            <a:endParaRPr lang="ko-KR" altLang="en-US" sz="1100" dirty="0">
              <a:solidFill>
                <a:prstClr val="black">
                  <a:lumMod val="95000"/>
                  <a:lumOff val="5000"/>
                </a:prstClr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저서</a:t>
            </a:r>
            <a:r>
              <a:rPr lang="en-US" altLang="ko-KR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&amp;</a:t>
            </a:r>
            <a:r>
              <a:rPr lang="ko-KR" altLang="en-US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기타에 관련된 텍스트를 입력해주세요</a:t>
            </a:r>
            <a:r>
              <a:rPr lang="en-US" altLang="ko-KR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.</a:t>
            </a:r>
            <a:endParaRPr lang="ko-KR" altLang="en-US" sz="1100" dirty="0">
              <a:solidFill>
                <a:prstClr val="black">
                  <a:lumMod val="95000"/>
                  <a:lumOff val="5000"/>
                </a:prstClr>
              </a:solidFill>
              <a:latin typeface="+mn-ea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F9710A34-791B-8C91-7AD6-17091254B59E}"/>
              </a:ext>
            </a:extLst>
          </p:cNvPr>
          <p:cNvSpPr/>
          <p:nvPr/>
        </p:nvSpPr>
        <p:spPr>
          <a:xfrm>
            <a:off x="8513096" y="1755643"/>
            <a:ext cx="2696237" cy="1332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텍스트를 입력해주세요</a:t>
            </a:r>
            <a:r>
              <a:rPr lang="en-US" altLang="ko-KR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.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텍스트를 입력해주세요</a:t>
            </a:r>
            <a:r>
              <a:rPr lang="en-US" altLang="ko-KR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.</a:t>
            </a:r>
            <a:endParaRPr lang="ko-KR" altLang="en-US" sz="1100" dirty="0">
              <a:solidFill>
                <a:prstClr val="black">
                  <a:lumMod val="95000"/>
                  <a:lumOff val="5000"/>
                </a:prstClr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텍스트를 입력해주세요</a:t>
            </a:r>
            <a:r>
              <a:rPr lang="en-US" altLang="ko-KR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.</a:t>
            </a:r>
            <a:endParaRPr lang="ko-KR" altLang="en-US" sz="1100" dirty="0">
              <a:solidFill>
                <a:prstClr val="black">
                  <a:lumMod val="95000"/>
                  <a:lumOff val="5000"/>
                </a:prstClr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텍스트를 입력해주세요</a:t>
            </a:r>
            <a:r>
              <a:rPr lang="en-US" altLang="ko-KR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.</a:t>
            </a:r>
            <a:endParaRPr lang="ko-KR" altLang="en-US" sz="1100" dirty="0">
              <a:solidFill>
                <a:prstClr val="black">
                  <a:lumMod val="95000"/>
                  <a:lumOff val="5000"/>
                </a:prstClr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텍스트를 입력해주세요</a:t>
            </a:r>
            <a:r>
              <a:rPr lang="en-US" altLang="ko-KR" sz="11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.</a:t>
            </a:r>
            <a:endParaRPr lang="ko-KR" altLang="en-US" sz="1100" dirty="0">
              <a:solidFill>
                <a:prstClr val="black">
                  <a:lumMod val="95000"/>
                  <a:lumOff val="5000"/>
                </a:prstClr>
              </a:solidFill>
              <a:latin typeface="+mn-ea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E5A141B1-9366-142D-B739-4C0E3173922D}"/>
              </a:ext>
            </a:extLst>
          </p:cNvPr>
          <p:cNvSpPr/>
          <p:nvPr/>
        </p:nvSpPr>
        <p:spPr>
          <a:xfrm>
            <a:off x="8309816" y="5143409"/>
            <a:ext cx="1551398" cy="92756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>
                <a:solidFill>
                  <a:schemeClr val="bg1">
                    <a:lumMod val="65000"/>
                  </a:schemeClr>
                </a:solidFill>
              </a:rPr>
              <a:t>관련이미지</a:t>
            </a:r>
            <a:endParaRPr lang="ko-KR" alt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2C84B7A4-ABC5-1B14-EB01-4254C4D445A9}"/>
              </a:ext>
            </a:extLst>
          </p:cNvPr>
          <p:cNvSpPr/>
          <p:nvPr/>
        </p:nvSpPr>
        <p:spPr>
          <a:xfrm>
            <a:off x="9407725" y="5417678"/>
            <a:ext cx="1551398" cy="92756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>
                <a:solidFill>
                  <a:schemeClr val="bg1">
                    <a:lumMod val="65000"/>
                  </a:schemeClr>
                </a:solidFill>
              </a:rPr>
              <a:t>관련이미지</a:t>
            </a:r>
            <a:endParaRPr lang="ko-KR" alt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713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605E4-1AB3-42DA-27F8-BCCD638F2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358BF013-F6FA-F74B-DD6C-E460700C4FC2}"/>
              </a:ext>
            </a:extLst>
          </p:cNvPr>
          <p:cNvSpPr/>
          <p:nvPr/>
        </p:nvSpPr>
        <p:spPr>
          <a:xfrm>
            <a:off x="0" y="2897313"/>
            <a:ext cx="12192000" cy="3960688"/>
          </a:xfrm>
          <a:prstGeom prst="rect">
            <a:avLst/>
          </a:prstGeom>
          <a:gradFill flip="none" rotWithShape="1">
            <a:gsLst>
              <a:gs pos="81000">
                <a:srgbClr val="659FDC"/>
              </a:gs>
              <a:gs pos="20000">
                <a:srgbClr val="0A348F"/>
              </a:gs>
              <a:gs pos="2000">
                <a:srgbClr val="043763"/>
              </a:gs>
              <a:gs pos="46000">
                <a:srgbClr val="0C43A5"/>
              </a:gs>
              <a:gs pos="100000">
                <a:srgbClr val="A2E1FF"/>
              </a:gs>
              <a:gs pos="91000">
                <a:srgbClr val="9FDB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1D182C-1F4F-3CAC-D316-CCDBF781F23B}"/>
              </a:ext>
            </a:extLst>
          </p:cNvPr>
          <p:cNvSpPr txBox="1"/>
          <p:nvPr/>
        </p:nvSpPr>
        <p:spPr>
          <a:xfrm>
            <a:off x="982663" y="3286345"/>
            <a:ext cx="59215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dirty="0">
                <a:solidFill>
                  <a:schemeClr val="bg1"/>
                </a:solidFill>
                <a:latin typeface="+mn-ea"/>
              </a:rPr>
              <a:t>감사합니다</a:t>
            </a:r>
            <a:r>
              <a:rPr lang="en-US" altLang="ko-KR" sz="4000" b="1" dirty="0">
                <a:solidFill>
                  <a:schemeClr val="bg1"/>
                </a:solidFill>
                <a:latin typeface="+mn-ea"/>
              </a:rPr>
              <a:t>.</a:t>
            </a:r>
            <a:endParaRPr lang="ko-KR" altLang="en-US" sz="40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44954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836</TotalTime>
  <Words>285</Words>
  <Application>Microsoft Office PowerPoint</Application>
  <PresentationFormat>와이드스크린</PresentationFormat>
  <Paragraphs>89</Paragraphs>
  <Slides>5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1" baseType="lpstr">
      <vt:lpstr>Min Sans ExtraBold</vt:lpstr>
      <vt:lpstr>Pretendard Light</vt:lpstr>
      <vt:lpstr>나눔스퀘어 ExtraBold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제조분야  조직문화 혁신위원회 대표구성원 퍼실리테이터 교육 제안서</dc:title>
  <dc:creator>user415</dc:creator>
  <cp:lastModifiedBy>Value Connect</cp:lastModifiedBy>
  <cp:revision>92</cp:revision>
  <dcterms:created xsi:type="dcterms:W3CDTF">2025-01-23T05:27:05Z</dcterms:created>
  <dcterms:modified xsi:type="dcterms:W3CDTF">2025-10-02T05:29:14Z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2025-01-23T05:31:59Z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07144aab-172a-4226-906a-85b59993ed0a</vt:lpwstr>
  </property>
  <property fmtid="{D5CDD505-2E9C-101B-9397-08002B2CF9AE}" pid="7" name="MSIP_Label_defa4170-0d19-0005-0004-bc88714345d2_ActionId">
    <vt:lpwstr>d9655ced-137e-4a29-b418-48195165348e</vt:lpwstr>
  </property>
  <property fmtid="{D5CDD505-2E9C-101B-9397-08002B2CF9AE}" pid="8" name="MSIP_Label_defa4170-0d19-0005-0004-bc88714345d2_ContentBits">
    <vt:lpwstr>0</vt:lpwstr>
  </property>
</Properties>
</file>